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2D46-7314-4729-B3BB-97EF7C894589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197F-B84B-4AD4-9038-ECFCE3CD8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411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2D46-7314-4729-B3BB-97EF7C894589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197F-B84B-4AD4-9038-ECFCE3CD8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0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2D46-7314-4729-B3BB-97EF7C894589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197F-B84B-4AD4-9038-ECFCE3CD8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810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2D46-7314-4729-B3BB-97EF7C894589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197F-B84B-4AD4-9038-ECFCE3CD8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72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2D46-7314-4729-B3BB-97EF7C894589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197F-B84B-4AD4-9038-ECFCE3CD8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15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2D46-7314-4729-B3BB-97EF7C894589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197F-B84B-4AD4-9038-ECFCE3CD8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224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2D46-7314-4729-B3BB-97EF7C894589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197F-B84B-4AD4-9038-ECFCE3CD8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60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2D46-7314-4729-B3BB-97EF7C894589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197F-B84B-4AD4-9038-ECFCE3CD8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08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2D46-7314-4729-B3BB-97EF7C894589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197F-B84B-4AD4-9038-ECFCE3CD8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41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2D46-7314-4729-B3BB-97EF7C894589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197F-B84B-4AD4-9038-ECFCE3CD8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61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42D46-7314-4729-B3BB-97EF7C894589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9197F-B84B-4AD4-9038-ECFCE3CD8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1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42D46-7314-4729-B3BB-97EF7C894589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9197F-B84B-4AD4-9038-ECFCE3CD8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003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38200" y="685800"/>
            <a:ext cx="74676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ỦY BAN NHÂN DÂN QUẬN 8</a:t>
            </a:r>
          </a:p>
          <a:p>
            <a:pPr algn="ctr"/>
            <a:r>
              <a:rPr lang="vi-VN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lang="vi-VN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MẦM NON VƯỜN HỒNG QUẬN 8</a:t>
            </a:r>
          </a:p>
          <a:p>
            <a:pPr algn="ctr"/>
            <a:endParaRPr lang="vi-VN" sz="2000" b="1" dirty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vi-VN" sz="2400" b="1" dirty="0">
                <a:solidFill>
                  <a:srgbClr val="FF0000"/>
                </a:solidFill>
                <a:latin typeface="+mj-lt"/>
              </a:rPr>
              <a:t>NỘI DUNG HỌC NGÀY THỨ 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BA </a:t>
            </a:r>
            <a:r>
              <a:rPr lang="vi-VN" sz="2400" b="1" dirty="0" smtClean="0">
                <a:solidFill>
                  <a:srgbClr val="FF0000"/>
                </a:solidFill>
                <a:latin typeface="+mj-lt"/>
              </a:rPr>
              <a:t>(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28</a:t>
            </a:r>
            <a:r>
              <a:rPr lang="vi-VN" sz="2400" b="1" dirty="0" smtClean="0">
                <a:solidFill>
                  <a:srgbClr val="FF0000"/>
                </a:solidFill>
                <a:latin typeface="+mj-lt"/>
              </a:rPr>
              <a:t>/04/2020</a:t>
            </a:r>
            <a:r>
              <a:rPr lang="vi-VN" sz="2400" b="1" dirty="0">
                <a:solidFill>
                  <a:srgbClr val="FF0000"/>
                </a:solidFill>
                <a:latin typeface="+mj-lt"/>
              </a:rPr>
              <a:t>)</a:t>
            </a:r>
          </a:p>
          <a:p>
            <a:pPr algn="ctr"/>
            <a:endParaRPr lang="vi-VN" b="1" dirty="0">
              <a:latin typeface="+mj-lt"/>
            </a:endParaRPr>
          </a:p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LÀM QUEN VỚI TOÁN</a:t>
            </a:r>
          </a:p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“NHẬN BIẾT SỐ LƯỢNG 5”</a:t>
            </a:r>
          </a:p>
          <a:p>
            <a:pPr algn="ctr"/>
            <a:r>
              <a:rPr lang="en-US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(Quay clip)</a:t>
            </a:r>
            <a:endParaRPr lang="vi-VN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67000" y="5333999"/>
            <a:ext cx="3175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CHỒI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(4-5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226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690995" y="228600"/>
            <a:ext cx="7591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BÉ HÃY TÌM VÀ NỐI SỐ LƯỢNG 5 VÀO CHỮ SỐ 5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031420"/>
              </p:ext>
            </p:extLst>
          </p:nvPr>
        </p:nvGraphicFramePr>
        <p:xfrm>
          <a:off x="254413" y="764381"/>
          <a:ext cx="8851323" cy="2057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13496"/>
                <a:gridCol w="2813627"/>
                <a:gridCol w="3124200"/>
              </a:tblGrid>
              <a:tr h="2057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387" y="1371600"/>
            <a:ext cx="842963" cy="842963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310" y="1889115"/>
            <a:ext cx="8413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45" y="1819842"/>
            <a:ext cx="8413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45" y="923049"/>
            <a:ext cx="8413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420" y="1326129"/>
            <a:ext cx="918482" cy="914400"/>
          </a:xfrm>
          <a:prstGeom prst="rect">
            <a:avLst/>
          </a:prstGeom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9902" y="1376342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49" y="1300163"/>
            <a:ext cx="9207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1402308"/>
            <a:ext cx="842963" cy="842963"/>
          </a:xfrm>
          <a:prstGeom prst="rect">
            <a:avLst/>
          </a:prstGeom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937543"/>
            <a:ext cx="8477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517" y="1916090"/>
            <a:ext cx="8477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950912"/>
            <a:ext cx="8477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923049"/>
            <a:ext cx="8477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220527"/>
              </p:ext>
            </p:extLst>
          </p:nvPr>
        </p:nvGraphicFramePr>
        <p:xfrm>
          <a:off x="131060" y="4350911"/>
          <a:ext cx="886054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1800"/>
                <a:gridCol w="2819400"/>
                <a:gridCol w="3069340"/>
              </a:tblGrid>
              <a:tr h="228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1" name="Picture 2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885" y="4371691"/>
            <a:ext cx="995363" cy="995363"/>
          </a:xfrm>
          <a:prstGeom prst="rect">
            <a:avLst/>
          </a:prstGeom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911" y="4597543"/>
            <a:ext cx="99377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13" y="4558939"/>
            <a:ext cx="99377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722" y="5569886"/>
            <a:ext cx="99377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179" y="4597543"/>
            <a:ext cx="842963" cy="842963"/>
          </a:xfrm>
          <a:prstGeom prst="rect">
            <a:avLst/>
          </a:prstGeom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1420" y="5667517"/>
            <a:ext cx="8477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0670" y="5702153"/>
            <a:ext cx="8477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447" y="4557063"/>
            <a:ext cx="8477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7346" y="5667516"/>
            <a:ext cx="8477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528" y="4445273"/>
            <a:ext cx="1029313" cy="945737"/>
          </a:xfrm>
          <a:prstGeom prst="rect">
            <a:avLst/>
          </a:prstGeom>
        </p:spPr>
      </p:pic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412388"/>
            <a:ext cx="1030287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551052"/>
            <a:ext cx="1030287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462" y="5569886"/>
            <a:ext cx="1030287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" name="Rectangle 2047"/>
          <p:cNvSpPr/>
          <p:nvPr/>
        </p:nvSpPr>
        <p:spPr>
          <a:xfrm>
            <a:off x="4054763" y="2951018"/>
            <a:ext cx="1071016" cy="1295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800" b="1" dirty="0" smtClean="0"/>
              <a:t>5</a:t>
            </a:r>
            <a:endParaRPr lang="en-US" sz="13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575" y="5508190"/>
            <a:ext cx="993775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311" y="870961"/>
            <a:ext cx="8413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4318" y="4597543"/>
            <a:ext cx="8477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00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6224" y="581567"/>
            <a:ext cx="894777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200" b="1" dirty="0">
                <a:solidFill>
                  <a:srgbClr val="FF0000"/>
                </a:solidFill>
                <a:latin typeface="+mj-lt"/>
              </a:rPr>
              <a:t>BÉ HÃY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KHOANH TRÒN</a:t>
            </a:r>
            <a:r>
              <a:rPr lang="vi-VN" sz="22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200" b="1" dirty="0">
                <a:solidFill>
                  <a:srgbClr val="FF0000"/>
                </a:solidFill>
                <a:latin typeface="+mj-lt"/>
              </a:rPr>
              <a:t>CHỮ SỐ TƯƠNG ỨNG VỚI SỐ LƯỢNG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951888"/>
              </p:ext>
            </p:extLst>
          </p:nvPr>
        </p:nvGraphicFramePr>
        <p:xfrm>
          <a:off x="76201" y="1524001"/>
          <a:ext cx="4267199" cy="49987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7800"/>
                <a:gridCol w="1371600"/>
                <a:gridCol w="1447799"/>
              </a:tblGrid>
              <a:tr h="3809999"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pPr algn="ctr"/>
                      <a:r>
                        <a:rPr lang="en-US" sz="7200" b="1" dirty="0" smtClean="0"/>
                        <a:t>5</a:t>
                      </a:r>
                      <a:endParaRPr lang="en-US" sz="7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200" b="1" dirty="0" smtClean="0"/>
                        <a:t>4</a:t>
                      </a:r>
                      <a:endParaRPr lang="en-US" sz="7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200" b="1" dirty="0" smtClean="0"/>
                        <a:t>3</a:t>
                      </a:r>
                      <a:endParaRPr lang="en-US" sz="7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25029"/>
            <a:ext cx="1638074" cy="1615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56825"/>
              </p:ext>
            </p:extLst>
          </p:nvPr>
        </p:nvGraphicFramePr>
        <p:xfrm>
          <a:off x="4498729" y="1524000"/>
          <a:ext cx="4430526" cy="499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1499"/>
                <a:gridCol w="1524000"/>
                <a:gridCol w="1435027"/>
              </a:tblGrid>
              <a:tr h="3810000"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pPr algn="ctr"/>
                      <a:r>
                        <a:rPr lang="en-US" sz="7200" b="1" dirty="0" smtClean="0"/>
                        <a:t>6</a:t>
                      </a:r>
                      <a:endParaRPr lang="en-US" sz="7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200" b="1" dirty="0" smtClean="0"/>
                        <a:t>5</a:t>
                      </a:r>
                      <a:endParaRPr lang="en-US" sz="7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200" b="1" dirty="0" smtClean="0"/>
                        <a:t>4</a:t>
                      </a:r>
                      <a:endParaRPr lang="en-US" sz="7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185" y="1600200"/>
            <a:ext cx="1441189" cy="1450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465" y="2543174"/>
            <a:ext cx="1447800" cy="159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852" y="3601116"/>
            <a:ext cx="1720700" cy="1580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25" y="3264191"/>
            <a:ext cx="1594249" cy="1761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852" y="1853239"/>
            <a:ext cx="1454947" cy="1681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025" y="3485827"/>
            <a:ext cx="1438275" cy="145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0618" y="3485826"/>
            <a:ext cx="1438275" cy="145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9274" y="2694182"/>
            <a:ext cx="1438275" cy="145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731956"/>
            <a:ext cx="1438275" cy="145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45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75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</dc:creator>
  <cp:lastModifiedBy>win7</cp:lastModifiedBy>
  <cp:revision>37</cp:revision>
  <dcterms:created xsi:type="dcterms:W3CDTF">2020-04-12T05:27:32Z</dcterms:created>
  <dcterms:modified xsi:type="dcterms:W3CDTF">2020-04-28T01:23:50Z</dcterms:modified>
</cp:coreProperties>
</file>